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73D2E5E-D403-4389-8F46-4116D2062F96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My%20Music\attachments_2010_08_24\rknrobin.wav" TargetMode="Externa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 your </a:t>
            </a:r>
            <a:r>
              <a:rPr lang="en-US" dirty="0" err="1" smtClean="0"/>
              <a:t>bellringer</a:t>
            </a:r>
            <a:r>
              <a:rPr lang="en-US" dirty="0" smtClean="0"/>
              <a:t> folder and do </a:t>
            </a:r>
            <a:r>
              <a:rPr lang="en-US" dirty="0" err="1" smtClean="0"/>
              <a:t>bellringer</a:t>
            </a:r>
            <a:r>
              <a:rPr lang="en-US" dirty="0" smtClean="0"/>
              <a:t>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851" t="28622" r="31696" b="19186"/>
          <a:stretch>
            <a:fillRect/>
          </a:stretch>
        </p:blipFill>
        <p:spPr bwMode="auto">
          <a:xfrm>
            <a:off x="1981200" y="609600"/>
            <a:ext cx="5867400" cy="53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27" t="37040" r="33003" b="42757"/>
          <a:stretch>
            <a:fillRect/>
          </a:stretch>
        </p:blipFill>
        <p:spPr bwMode="auto">
          <a:xfrm>
            <a:off x="1143000" y="381000"/>
            <a:ext cx="717557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21887" r="22544" b="15819"/>
          <a:stretch>
            <a:fillRect/>
          </a:stretch>
        </p:blipFill>
        <p:spPr bwMode="auto">
          <a:xfrm>
            <a:off x="838200" y="304800"/>
            <a:ext cx="674678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tole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2434" y="530225"/>
            <a:ext cx="3617284" cy="434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 of an angle</a:t>
            </a:r>
            <a:endParaRPr lang="en-US" dirty="0"/>
          </a:p>
        </p:txBody>
      </p:sp>
      <p:pic>
        <p:nvPicPr>
          <p:cNvPr id="4" name="Content Placeholder 3" descr="Ray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381000"/>
            <a:ext cx="6647756" cy="3557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789" t="27369" r="20953" b="25322"/>
          <a:stretch>
            <a:fillRect/>
          </a:stretch>
        </p:blipFill>
        <p:spPr bwMode="auto">
          <a:xfrm>
            <a:off x="1295400" y="381000"/>
            <a:ext cx="652975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Opposite 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angle is formed by two </a:t>
            </a:r>
            <a:r>
              <a:rPr lang="en-US" i="1" dirty="0" err="1" smtClean="0"/>
              <a:t>noncollinear</a:t>
            </a:r>
            <a:r>
              <a:rPr lang="en-US" i="1" dirty="0" smtClean="0"/>
              <a:t> </a:t>
            </a:r>
            <a:r>
              <a:rPr lang="en-US" dirty="0" smtClean="0"/>
              <a:t>rays that have a common endpoint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858" t="34647" b="18044"/>
          <a:stretch>
            <a:fillRect/>
          </a:stretch>
        </p:blipFill>
        <p:spPr bwMode="auto">
          <a:xfrm>
            <a:off x="302719" y="609600"/>
            <a:ext cx="826077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State of the class…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-  71</a:t>
            </a:r>
          </a:p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- 80</a:t>
            </a:r>
          </a:p>
          <a:p>
            <a:pPr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- 79</a:t>
            </a:r>
          </a:p>
          <a:p>
            <a:pPr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- 71</a:t>
            </a:r>
          </a:p>
          <a:p>
            <a:pPr>
              <a:buNone/>
            </a:pPr>
            <a:r>
              <a:rPr lang="en-US" smtClean="0"/>
              <a:t>7</a:t>
            </a:r>
            <a:r>
              <a:rPr lang="en-US" baseline="30000" smtClean="0"/>
              <a:t>th</a:t>
            </a:r>
            <a:r>
              <a:rPr lang="en-US" smtClean="0"/>
              <a:t>-70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and Exterior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697" t="51024" r="22232" b="5307"/>
          <a:stretch>
            <a:fillRect/>
          </a:stretch>
        </p:blipFill>
        <p:spPr bwMode="auto">
          <a:xfrm>
            <a:off x="1676400" y="9906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all angles that have W as a vertex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138" t="32828" r="17114" b="10766"/>
          <a:stretch>
            <a:fillRect/>
          </a:stretch>
        </p:blipFill>
        <p:spPr bwMode="auto">
          <a:xfrm>
            <a:off x="1981200" y="609600"/>
            <a:ext cx="5029200" cy="371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knrob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724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sides of &lt;1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138" t="32828" r="17114" b="10766"/>
          <a:stretch>
            <a:fillRect/>
          </a:stretch>
        </p:blipFill>
        <p:spPr bwMode="auto">
          <a:xfrm>
            <a:off x="2127421" y="802802"/>
            <a:ext cx="4935195" cy="364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another name for &lt;WYZ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138" t="32828" r="17114" b="10766"/>
          <a:stretch>
            <a:fillRect/>
          </a:stretch>
        </p:blipFill>
        <p:spPr bwMode="auto">
          <a:xfrm>
            <a:off x="2127421" y="802802"/>
            <a:ext cx="4935195" cy="364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Homework</a:t>
            </a:r>
          </a:p>
          <a:p>
            <a:r>
              <a:rPr lang="en-US" sz="5400" dirty="0" smtClean="0"/>
              <a:t>Page 34(12-26) even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10" t="32198" r="30560" b="28449"/>
          <a:stretch>
            <a:fillRect/>
          </a:stretch>
        </p:blipFill>
        <p:spPr bwMode="auto">
          <a:xfrm>
            <a:off x="0" y="304800"/>
            <a:ext cx="871450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501" t="37470" r="35361" b="26353"/>
          <a:stretch>
            <a:fillRect/>
          </a:stretch>
        </p:blipFill>
        <p:spPr bwMode="auto">
          <a:xfrm>
            <a:off x="0" y="228600"/>
            <a:ext cx="8686800" cy="593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33672" r="29081" b="12452"/>
          <a:stretch>
            <a:fillRect/>
          </a:stretch>
        </p:blipFill>
        <p:spPr bwMode="auto">
          <a:xfrm>
            <a:off x="838200" y="304800"/>
            <a:ext cx="6477000" cy="56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30305" r="23851" b="39390"/>
          <a:stretch>
            <a:fillRect/>
          </a:stretch>
        </p:blipFill>
        <p:spPr bwMode="auto">
          <a:xfrm>
            <a:off x="761999" y="762000"/>
            <a:ext cx="798406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21887" r="23851" b="9085"/>
          <a:stretch>
            <a:fillRect/>
          </a:stretch>
        </p:blipFill>
        <p:spPr bwMode="auto">
          <a:xfrm>
            <a:off x="1143000" y="381000"/>
            <a:ext cx="6477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18520" r="34311" b="5717"/>
          <a:stretch>
            <a:fillRect/>
          </a:stretch>
        </p:blipFill>
        <p:spPr bwMode="auto">
          <a:xfrm>
            <a:off x="1981200" y="381000"/>
            <a:ext cx="4267200" cy="581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18520" r="26466" b="37706"/>
          <a:stretch>
            <a:fillRect/>
          </a:stretch>
        </p:blipFill>
        <p:spPr bwMode="auto">
          <a:xfrm>
            <a:off x="457200" y="304800"/>
            <a:ext cx="75819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235</TotalTime>
  <Words>79</Words>
  <Application>Microsoft Office PowerPoint</Application>
  <PresentationFormat>On-screen Show (4:3)</PresentationFormat>
  <Paragraphs>19</Paragraphs>
  <Slides>24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Aspect</vt:lpstr>
      <vt:lpstr>Introduction to Angles</vt:lpstr>
      <vt:lpstr>Return Tests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All about Angles</vt:lpstr>
      <vt:lpstr>Slide 14</vt:lpstr>
      <vt:lpstr>Foundation of an angle</vt:lpstr>
      <vt:lpstr>Slide 16</vt:lpstr>
      <vt:lpstr>Opposite Rays</vt:lpstr>
      <vt:lpstr>Slide 18</vt:lpstr>
      <vt:lpstr>Slide 19</vt:lpstr>
      <vt:lpstr>Interior and Exterior</vt:lpstr>
      <vt:lpstr>Name all angles that have W as a vertex</vt:lpstr>
      <vt:lpstr>Name the sides of &lt;1</vt:lpstr>
      <vt:lpstr>Write another name for &lt;WYZ</vt:lpstr>
      <vt:lpstr>Slide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Angles</dc:title>
  <dc:creator>Us</dc:creator>
  <cp:lastModifiedBy>BeasoA</cp:lastModifiedBy>
  <cp:revision>9</cp:revision>
  <dcterms:created xsi:type="dcterms:W3CDTF">2010-09-01T01:25:46Z</dcterms:created>
  <dcterms:modified xsi:type="dcterms:W3CDTF">2010-09-01T19:22:49Z</dcterms:modified>
</cp:coreProperties>
</file>